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"/>
  </p:notesMasterIdLst>
  <p:sldIdLst>
    <p:sldId id="385" r:id="rId2"/>
    <p:sldId id="386" r:id="rId3"/>
    <p:sldId id="392" r:id="rId4"/>
    <p:sldId id="390" r:id="rId5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FF"/>
    <a:srgbClr val="FFD1FF"/>
    <a:srgbClr val="FF33CC"/>
    <a:srgbClr val="FF99FF"/>
    <a:srgbClr val="D66B00"/>
    <a:srgbClr val="5EC9D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80" autoAdjust="0"/>
    <p:restoredTop sz="95256" autoAdjust="0"/>
  </p:normalViewPr>
  <p:slideViewPr>
    <p:cSldViewPr snapToGrid="0">
      <p:cViewPr varScale="1">
        <p:scale>
          <a:sx n="63" d="100"/>
          <a:sy n="63" d="100"/>
        </p:scale>
        <p:origin x="8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9AE502-6EF6-489E-AF35-5BCBD065A54A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1AA1FB-B5CC-4F73-AEC5-1BCFB82752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1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BD3A03-F29B-4D17-A6AA-75A18CDC7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D9D6416-FD9A-4BAA-A4BF-19B3F54F7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B46300-D6AE-471E-8159-282BC363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2D5FBFA-8150-4684-A275-52E64746E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783C67-11BC-40EA-B0FD-AC26532C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82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E388FA-CB3D-49D0-86E3-88477472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78E6D80-C56C-4833-8AD5-32745C4D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50EE7E9-EDB8-4EBC-B720-8849C0E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7967FC4-18D3-4478-BECF-A8AC6A08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C46B5E-5DEB-43AE-AA35-5376BB1C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690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9F6A086-1D3F-4024-B86D-17DDB2C89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EA4E688-53C8-4404-8440-0F820257B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184B02D-EF7E-42A3-88DB-389B972AF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93DF205-CA85-4DA3-A61A-B174D936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1F5989-2A2F-455A-ABCB-496907B0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35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01C2B61-52DD-4E32-B741-873006DC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F6BAC5-AA6B-4704-BFE9-A0164B550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5C61A5B-CA89-4940-8F54-49AD045B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AA6A72A-DCCD-4888-B539-8C12F94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D6F3C6-BE72-4D20-AB5E-85A1A6C3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00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B893C5-669B-4D96-84D5-C722738F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CFD0500-C6AD-482D-B8D8-C80490BE9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136D87-29B7-403B-8671-6ED859D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B565DAD-08C0-4B2F-AB3D-202A9E080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4CF606-0F91-419B-9557-411B165B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8553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D95B63-FB3D-4930-8FF5-AE03C6283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AAFE161-D475-4916-ADAB-2FC298D18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51A91F0-62D7-4660-BA67-7D104152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F572B5-8669-4770-BEF1-4824F465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20DA336-9CD4-4D9A-9BB3-CEB78D45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559F69-608B-4F38-BFBA-49676E95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703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88669B8-4446-4F0E-9964-41707E3E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27BFA13-2A11-47DF-BCB1-D9F7B4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279E01-30F4-4F76-A3F6-828AFF0C4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DFB6289-8326-4DAD-AA7E-CF7E26190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2F8E54F-723E-4215-A1D4-6FFCA16F4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DE539F3-6E07-492E-9B90-AD34855D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55BBDBA-9DF1-4AFC-B41D-82285FDF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2F4B6A6-798C-42BF-ADC5-5038F73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4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3CA31F-50A8-4217-8A96-03808685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4B0B122-F595-4825-9F96-A1D0A726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513732D-C856-45E5-B57A-B194246F6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ED38558-9137-4E1D-BE17-8B619FE2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069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4D3A2DC-C274-4FB3-B70D-EF346676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48CABAD-DD7E-4647-9E66-26B24D138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9580CB6-7C70-4D97-80A1-3B4AEA56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544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8D6A0-8E58-47E3-BB69-8E3390E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F48DE6-C8BA-421A-B520-25EBCC6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2B53595-451A-41D0-92CE-4B69FC887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33E7BF5-B281-4ACB-A47B-6365C3D8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EC635E7-7C96-49E7-AE23-4EA6CFCB1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F96D62C-3CFD-4F29-85A7-7DC8202A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28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360353-CAFE-4EF4-BDCE-4ED763C3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5529CAF-766D-4F9E-8DAC-99088C5C0F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ED37964-589A-4673-A302-3ECA2191B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8668EC-E1B6-43FD-B68E-3221CB4E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B271C57-DE29-4776-87F4-B2F50EF6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5081A63-6166-4805-BB6B-CE21807C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926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81F1799-DCE7-4BBD-A6D9-CF6B042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CCE9FAA-7AAD-43EA-B584-187B91F11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22FAF8B-3AB6-41C5-A543-00D8F729A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AF30-E2A4-4B6D-806E-1E921E394345}" type="datetimeFigureOut">
              <a:rPr lang="he-IL" smtClean="0"/>
              <a:t>ד'/אדר/תשפ"ג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91B803-9773-4EF8-93CD-8F35439CC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8F3DAC-EE98-4F0C-8FA9-4950ABFEF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D97F-428A-4F4D-B3A6-DD02EE9244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50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E7E6F7B-194F-9D1A-345E-7DFF172F68E3}"/>
              </a:ext>
            </a:extLst>
          </p:cNvPr>
          <p:cNvSpPr txBox="1"/>
          <p:nvPr/>
        </p:nvSpPr>
        <p:spPr>
          <a:xfrm>
            <a:off x="4891256" y="5552440"/>
            <a:ext cx="26060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My MBS Powers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5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B2A34B1-4BCD-5373-7AA7-91860233EE85}"/>
              </a:ext>
            </a:extLst>
          </p:cNvPr>
          <p:cNvGrpSpPr/>
          <p:nvPr/>
        </p:nvGrpSpPr>
        <p:grpSpPr>
          <a:xfrm>
            <a:off x="0" y="-287362"/>
            <a:ext cx="1484478" cy="1588955"/>
            <a:chOff x="159321" y="-235565"/>
            <a:chExt cx="1484478" cy="158895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A51429FB-9D9E-2C95-488D-E4F7200D8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" t="-20469" r="16684" b="-3241"/>
            <a:stretch/>
          </p:blipFill>
          <p:spPr>
            <a:xfrm>
              <a:off x="159321" y="-235565"/>
              <a:ext cx="1484478" cy="1452033"/>
            </a:xfrm>
            <a:prstGeom prst="ellipse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25610364-6A8E-4390-2389-FB63B201B2D1}"/>
                </a:ext>
              </a:extLst>
            </p:cNvPr>
            <p:cNvSpPr txBox="1"/>
            <p:nvPr/>
          </p:nvSpPr>
          <p:spPr>
            <a:xfrm>
              <a:off x="461512" y="984058"/>
              <a:ext cx="30169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גרפיקה 4" descr="בית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EB3279-8547-5507-147F-E36A7C320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6640" y="5627053"/>
            <a:ext cx="914400" cy="9144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53F80EC-C32F-61DD-F105-1776985AB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30" y="6224905"/>
            <a:ext cx="2591425" cy="63309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6BB1A13-6073-877E-FB3B-9858C072D450}"/>
              </a:ext>
            </a:extLst>
          </p:cNvPr>
          <p:cNvSpPr txBox="1"/>
          <p:nvPr/>
        </p:nvSpPr>
        <p:spPr>
          <a:xfrm>
            <a:off x="2581903" y="672254"/>
            <a:ext cx="60339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רשימת משימות לכוחות ה-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MBS</a:t>
            </a:r>
            <a:r>
              <a:rPr lang="he-IL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שלי </a:t>
            </a:r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305E13C5-C3CD-3D15-37CB-E88BBE1A165E}"/>
              </a:ext>
            </a:extLst>
          </p:cNvPr>
          <p:cNvGrpSpPr/>
          <p:nvPr/>
        </p:nvGrpSpPr>
        <p:grpSpPr>
          <a:xfrm>
            <a:off x="1111339" y="1444663"/>
            <a:ext cx="10230754" cy="3968673"/>
            <a:chOff x="979258" y="1074837"/>
            <a:chExt cx="10230754" cy="3968673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785DA90E-532E-6B0E-C1B9-76F69B7B9BA3}"/>
                </a:ext>
              </a:extLst>
            </p:cNvPr>
            <p:cNvGrpSpPr/>
            <p:nvPr/>
          </p:nvGrpSpPr>
          <p:grpSpPr>
            <a:xfrm>
              <a:off x="979258" y="1074839"/>
              <a:ext cx="3233858" cy="3958421"/>
              <a:chOff x="989515" y="1167703"/>
              <a:chExt cx="3233858" cy="3406221"/>
            </a:xfrm>
          </p:grpSpPr>
          <p:sp>
            <p:nvSpPr>
              <p:cNvPr id="7" name="מלבן: פינות מעוגלות 6">
                <a:extLst>
                  <a:ext uri="{FF2B5EF4-FFF2-40B4-BE49-F238E27FC236}">
                    <a16:creationId xmlns:a16="http://schemas.microsoft.com/office/drawing/2014/main" id="{31622658-7143-E346-0C2F-3B710799A88B}"/>
                  </a:ext>
                </a:extLst>
              </p:cNvPr>
              <p:cNvSpPr/>
              <p:nvPr/>
            </p:nvSpPr>
            <p:spPr>
              <a:xfrm>
                <a:off x="989515" y="1167703"/>
                <a:ext cx="3233858" cy="340622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5EC9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  </a:t>
                </a:r>
              </a:p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lang="he-IL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</a:t>
                </a:r>
                <a:endParaRPr lang="he-IL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8" name="תמונה 7">
                <a:extLst>
                  <a:ext uri="{FF2B5EF4-FFF2-40B4-BE49-F238E27FC236}">
                    <a16:creationId xmlns:a16="http://schemas.microsoft.com/office/drawing/2014/main" id="{6D0AB587-0BFE-E8A9-B532-F6D05F015B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33" t="9078" r="75804" b="61542"/>
              <a:stretch/>
            </p:blipFill>
            <p:spPr>
              <a:xfrm flipH="1">
                <a:off x="2405954" y="1322874"/>
                <a:ext cx="417387" cy="455126"/>
              </a:xfrm>
              <a:prstGeom prst="rect">
                <a:avLst/>
              </a:prstGeom>
            </p:spPr>
          </p:pic>
        </p:grp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611013B2-81E7-61D1-7D9A-1880447213EC}"/>
                </a:ext>
              </a:extLst>
            </p:cNvPr>
            <p:cNvGrpSpPr/>
            <p:nvPr/>
          </p:nvGrpSpPr>
          <p:grpSpPr>
            <a:xfrm>
              <a:off x="7976154" y="1074837"/>
              <a:ext cx="3233858" cy="3958421"/>
              <a:chOff x="7986411" y="1167703"/>
              <a:chExt cx="3233858" cy="3406221"/>
            </a:xfrm>
          </p:grpSpPr>
          <p:sp>
            <p:nvSpPr>
              <p:cNvPr id="10" name="מלבן: פינות מעוגלות 9">
                <a:extLst>
                  <a:ext uri="{FF2B5EF4-FFF2-40B4-BE49-F238E27FC236}">
                    <a16:creationId xmlns:a16="http://schemas.microsoft.com/office/drawing/2014/main" id="{0E45C303-83ED-35B9-4002-29C9C04F6877}"/>
                  </a:ext>
                </a:extLst>
              </p:cNvPr>
              <p:cNvSpPr/>
              <p:nvPr/>
            </p:nvSpPr>
            <p:spPr>
              <a:xfrm>
                <a:off x="7986411" y="1167703"/>
                <a:ext cx="3233858" cy="3406221"/>
              </a:xfrm>
              <a:prstGeom prst="roundRect">
                <a:avLst/>
              </a:prstGeom>
              <a:solidFill>
                <a:srgbClr val="FFB7FF"/>
              </a:solidFill>
              <a:ln w="57150">
                <a:solidFill>
                  <a:srgbClr val="FF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1.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 </a:t>
                </a: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lang="he-IL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2.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 </a:t>
                </a: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  <p:pic>
            <p:nvPicPr>
              <p:cNvPr id="11" name="תמונה 10">
                <a:extLst>
                  <a:ext uri="{FF2B5EF4-FFF2-40B4-BE49-F238E27FC236}">
                    <a16:creationId xmlns:a16="http://schemas.microsoft.com/office/drawing/2014/main" id="{4B2C7B70-67D4-7AFF-AC5E-393B827B6B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136" t="9078" r="43644" b="61542"/>
              <a:stretch/>
            </p:blipFill>
            <p:spPr>
              <a:xfrm flipH="1">
                <a:off x="9396940" y="1322875"/>
                <a:ext cx="424092" cy="455126"/>
              </a:xfrm>
              <a:prstGeom prst="rect">
                <a:avLst/>
              </a:prstGeom>
            </p:spPr>
          </p:pic>
        </p:grpSp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5537147B-CB4F-8F46-0BDB-C55C9E3D7BAB}"/>
                </a:ext>
              </a:extLst>
            </p:cNvPr>
            <p:cNvGrpSpPr/>
            <p:nvPr/>
          </p:nvGrpSpPr>
          <p:grpSpPr>
            <a:xfrm>
              <a:off x="4477706" y="1085089"/>
              <a:ext cx="3233858" cy="3958421"/>
              <a:chOff x="4487963" y="1167701"/>
              <a:chExt cx="3233858" cy="3406221"/>
            </a:xfrm>
          </p:grpSpPr>
          <p:sp>
            <p:nvSpPr>
              <p:cNvPr id="13" name="מלבן: פינות מעוגלות 12">
                <a:extLst>
                  <a:ext uri="{FF2B5EF4-FFF2-40B4-BE49-F238E27FC236}">
                    <a16:creationId xmlns:a16="http://schemas.microsoft.com/office/drawing/2014/main" id="{3D405876-26A0-72CD-4127-8954EF7A2442}"/>
                  </a:ext>
                </a:extLst>
              </p:cNvPr>
              <p:cNvSpPr/>
              <p:nvPr/>
            </p:nvSpPr>
            <p:spPr>
              <a:xfrm>
                <a:off x="4487963" y="1167701"/>
                <a:ext cx="3233858" cy="340622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1. </a:t>
                </a:r>
              </a:p>
              <a:p>
                <a:pPr marR="0" lvl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he-I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endParaRPr lang="he-IL" sz="20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marR="0" lvl="0" indent="-34290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rPr>
                  <a:t>2.</a:t>
                </a:r>
                <a:endParaRPr lang="he-IL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14" name="תמונה 13">
                <a:extLst>
                  <a:ext uri="{FF2B5EF4-FFF2-40B4-BE49-F238E27FC236}">
                    <a16:creationId xmlns:a16="http://schemas.microsoft.com/office/drawing/2014/main" id="{8654B28B-3F6D-7430-386C-86D522E0F6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19" t="9078" r="59818" b="61542"/>
              <a:stretch/>
            </p:blipFill>
            <p:spPr>
              <a:xfrm flipH="1">
                <a:off x="5946959" y="1259633"/>
                <a:ext cx="417387" cy="455126"/>
              </a:xfrm>
              <a:prstGeom prst="rect">
                <a:avLst/>
              </a:prstGeom>
            </p:spPr>
          </p:pic>
        </p:grpSp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0671E73C-F168-CED7-8D7F-BD93156CA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3566" t="-20259" r="1"/>
            <a:stretch/>
          </p:blipFill>
          <p:spPr>
            <a:xfrm>
              <a:off x="9479496" y="1316125"/>
              <a:ext cx="531845" cy="1009711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9432CAC3-111F-7CA0-C61B-1B69A1A43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41741" t="16145" r="37063"/>
            <a:stretch/>
          </p:blipFill>
          <p:spPr>
            <a:xfrm>
              <a:off x="6016494" y="1582472"/>
              <a:ext cx="272627" cy="620331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788C1B62-A752-4F83-9C1F-A59A7BAD07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6319" t="11525" r="58906"/>
            <a:stretch/>
          </p:blipFill>
          <p:spPr>
            <a:xfrm>
              <a:off x="2168226" y="1607036"/>
              <a:ext cx="563193" cy="604457"/>
            </a:xfrm>
            <a:prstGeom prst="rect">
              <a:avLst/>
            </a:prstGeom>
          </p:spPr>
        </p:pic>
      </p:grp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FE0DF767-4909-B4F7-BB98-5CF7C85C6EB4}"/>
              </a:ext>
            </a:extLst>
          </p:cNvPr>
          <p:cNvSpPr txBox="1"/>
          <p:nvPr/>
        </p:nvSpPr>
        <p:spPr>
          <a:xfrm>
            <a:off x="10482006" y="316547"/>
            <a:ext cx="1178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שבוע 1</a:t>
            </a:r>
          </a:p>
        </p:txBody>
      </p:sp>
    </p:spTree>
    <p:extLst>
      <p:ext uri="{BB962C8B-B14F-4D97-AF65-F5344CB8AC3E}">
        <p14:creationId xmlns:p14="http://schemas.microsoft.com/office/powerpoint/2010/main" val="15810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BB2A34B1-4BCD-5373-7AA7-91860233EE85}"/>
              </a:ext>
            </a:extLst>
          </p:cNvPr>
          <p:cNvGrpSpPr/>
          <p:nvPr/>
        </p:nvGrpSpPr>
        <p:grpSpPr>
          <a:xfrm>
            <a:off x="0" y="-287362"/>
            <a:ext cx="1484478" cy="1588955"/>
            <a:chOff x="159321" y="-235565"/>
            <a:chExt cx="1484478" cy="1588955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A51429FB-9D9E-2C95-488D-E4F7200D8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" t="-20469" r="16684" b="-3241"/>
            <a:stretch/>
          </p:blipFill>
          <p:spPr>
            <a:xfrm>
              <a:off x="159321" y="-235565"/>
              <a:ext cx="1484478" cy="1452033"/>
            </a:xfrm>
            <a:prstGeom prst="ellipse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25610364-6A8E-4390-2389-FB63B201B2D1}"/>
                </a:ext>
              </a:extLst>
            </p:cNvPr>
            <p:cNvSpPr txBox="1"/>
            <p:nvPr/>
          </p:nvSpPr>
          <p:spPr>
            <a:xfrm>
              <a:off x="461512" y="984058"/>
              <a:ext cx="30169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גרפיקה 4" descr="בית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EB3279-8547-5507-147F-E36A7C320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96640" y="5627053"/>
            <a:ext cx="914400" cy="9144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53F80EC-C32F-61DD-F105-1776985AB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030" y="6224905"/>
            <a:ext cx="2591425" cy="633095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96BB1A13-6073-877E-FB3B-9858C072D450}"/>
              </a:ext>
            </a:extLst>
          </p:cNvPr>
          <p:cNvSpPr txBox="1"/>
          <p:nvPr/>
        </p:nvSpPr>
        <p:spPr>
          <a:xfrm>
            <a:off x="2581903" y="672254"/>
            <a:ext cx="60339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מה שואב את כוחות ה- </a:t>
            </a:r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MBS</a:t>
            </a:r>
            <a:r>
              <a:rPr lang="he-IL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שלי? </a:t>
            </a:r>
          </a:p>
        </p:txBody>
      </p: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EF178963-6498-0A1E-0658-88836B3E71B6}"/>
              </a:ext>
            </a:extLst>
          </p:cNvPr>
          <p:cNvGrpSpPr/>
          <p:nvPr/>
        </p:nvGrpSpPr>
        <p:grpSpPr>
          <a:xfrm>
            <a:off x="1111339" y="1358092"/>
            <a:ext cx="10230754" cy="4055244"/>
            <a:chOff x="1111339" y="1358092"/>
            <a:chExt cx="10230754" cy="4055244"/>
          </a:xfrm>
        </p:grpSpPr>
        <p:grpSp>
          <p:nvGrpSpPr>
            <p:cNvPr id="20" name="קבוצה 19">
              <a:extLst>
                <a:ext uri="{FF2B5EF4-FFF2-40B4-BE49-F238E27FC236}">
                  <a16:creationId xmlns:a16="http://schemas.microsoft.com/office/drawing/2014/main" id="{305E13C5-C3CD-3D15-37CB-E88BBE1A165E}"/>
                </a:ext>
              </a:extLst>
            </p:cNvPr>
            <p:cNvGrpSpPr/>
            <p:nvPr/>
          </p:nvGrpSpPr>
          <p:grpSpPr>
            <a:xfrm>
              <a:off x="1111339" y="1444663"/>
              <a:ext cx="10230754" cy="3968673"/>
              <a:chOff x="979258" y="1074837"/>
              <a:chExt cx="10230754" cy="3968673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785DA90E-532E-6B0E-C1B9-76F69B7B9BA3}"/>
                  </a:ext>
                </a:extLst>
              </p:cNvPr>
              <p:cNvGrpSpPr/>
              <p:nvPr/>
            </p:nvGrpSpPr>
            <p:grpSpPr>
              <a:xfrm>
                <a:off x="979258" y="1074839"/>
                <a:ext cx="3233858" cy="3958421"/>
                <a:chOff x="989515" y="1167703"/>
                <a:chExt cx="3233858" cy="3406221"/>
              </a:xfrm>
            </p:grpSpPr>
            <p:sp>
              <p:nvSpPr>
                <p:cNvPr id="7" name="מלבן: פינות מעוגלות 6">
                  <a:extLst>
                    <a:ext uri="{FF2B5EF4-FFF2-40B4-BE49-F238E27FC236}">
                      <a16:creationId xmlns:a16="http://schemas.microsoft.com/office/drawing/2014/main" id="{31622658-7143-E346-0C2F-3B710799A88B}"/>
                    </a:ext>
                  </a:extLst>
                </p:cNvPr>
                <p:cNvSpPr/>
                <p:nvPr/>
              </p:nvSpPr>
              <p:spPr>
                <a:xfrm>
                  <a:off x="989515" y="1167703"/>
                  <a:ext cx="3233858" cy="3406221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5EC9D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1.  </a:t>
                  </a:r>
                </a:p>
                <a:p>
                  <a:pPr marR="0" lvl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endParaRPr lang="he-IL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2.</a:t>
                  </a:r>
                  <a:endParaRPr lang="he-IL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8" name="תמונה 7">
                  <a:extLst>
                    <a:ext uri="{FF2B5EF4-FFF2-40B4-BE49-F238E27FC236}">
                      <a16:creationId xmlns:a16="http://schemas.microsoft.com/office/drawing/2014/main" id="{6D0AB587-0BFE-E8A9-B532-F6D05F015B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33" t="9078" r="75804" b="61542"/>
                <a:stretch/>
              </p:blipFill>
              <p:spPr>
                <a:xfrm flipH="1">
                  <a:off x="2405954" y="1322874"/>
                  <a:ext cx="417387" cy="455126"/>
                </a:xfrm>
                <a:prstGeom prst="rect">
                  <a:avLst/>
                </a:prstGeom>
              </p:spPr>
            </p:pic>
          </p:grpSp>
          <p:grpSp>
            <p:nvGrpSpPr>
              <p:cNvPr id="9" name="קבוצה 8">
                <a:extLst>
                  <a:ext uri="{FF2B5EF4-FFF2-40B4-BE49-F238E27FC236}">
                    <a16:creationId xmlns:a16="http://schemas.microsoft.com/office/drawing/2014/main" id="{611013B2-81E7-61D1-7D9A-1880447213EC}"/>
                  </a:ext>
                </a:extLst>
              </p:cNvPr>
              <p:cNvGrpSpPr/>
              <p:nvPr/>
            </p:nvGrpSpPr>
            <p:grpSpPr>
              <a:xfrm>
                <a:off x="7976154" y="1074837"/>
                <a:ext cx="3233858" cy="3958421"/>
                <a:chOff x="7986411" y="1167703"/>
                <a:chExt cx="3233858" cy="3406221"/>
              </a:xfrm>
            </p:grpSpPr>
            <p:sp>
              <p:nvSpPr>
                <p:cNvPr id="10" name="מלבן: פינות מעוגלות 9">
                  <a:extLst>
                    <a:ext uri="{FF2B5EF4-FFF2-40B4-BE49-F238E27FC236}">
                      <a16:creationId xmlns:a16="http://schemas.microsoft.com/office/drawing/2014/main" id="{0E45C303-83ED-35B9-4002-29C9C04F6877}"/>
                    </a:ext>
                  </a:extLst>
                </p:cNvPr>
                <p:cNvSpPr/>
                <p:nvPr/>
              </p:nvSpPr>
              <p:spPr>
                <a:xfrm>
                  <a:off x="7986411" y="1167703"/>
                  <a:ext cx="3233858" cy="3406221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rgbClr val="FF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1.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  </a:t>
                  </a: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  <a:p>
                  <a:pPr marR="0" lvl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endParaRPr lang="he-IL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2.</a:t>
                  </a:r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 </a:t>
                  </a: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</p:txBody>
            </p:sp>
            <p:pic>
              <p:nvPicPr>
                <p:cNvPr id="11" name="תמונה 10">
                  <a:extLst>
                    <a:ext uri="{FF2B5EF4-FFF2-40B4-BE49-F238E27FC236}">
                      <a16:creationId xmlns:a16="http://schemas.microsoft.com/office/drawing/2014/main" id="{4B2C7B70-67D4-7AFF-AC5E-393B827B6B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136" t="9078" r="43644" b="61542"/>
                <a:stretch/>
              </p:blipFill>
              <p:spPr>
                <a:xfrm flipH="1">
                  <a:off x="9396940" y="1322875"/>
                  <a:ext cx="424092" cy="455126"/>
                </a:xfrm>
                <a:prstGeom prst="rect">
                  <a:avLst/>
                </a:prstGeom>
              </p:spPr>
            </p:pic>
          </p:grpSp>
          <p:grpSp>
            <p:nvGrpSpPr>
              <p:cNvPr id="12" name="קבוצה 11">
                <a:extLst>
                  <a:ext uri="{FF2B5EF4-FFF2-40B4-BE49-F238E27FC236}">
                    <a16:creationId xmlns:a16="http://schemas.microsoft.com/office/drawing/2014/main" id="{5537147B-CB4F-8F46-0BDB-C55C9E3D7BAB}"/>
                  </a:ext>
                </a:extLst>
              </p:cNvPr>
              <p:cNvGrpSpPr/>
              <p:nvPr/>
            </p:nvGrpSpPr>
            <p:grpSpPr>
              <a:xfrm>
                <a:off x="4477706" y="1085089"/>
                <a:ext cx="3233858" cy="3958421"/>
                <a:chOff x="4487963" y="1167701"/>
                <a:chExt cx="3233858" cy="3406221"/>
              </a:xfrm>
            </p:grpSpPr>
            <p:sp>
              <p:nvSpPr>
                <p:cNvPr id="13" name="מלבן: פינות מעוגלות 12">
                  <a:extLst>
                    <a:ext uri="{FF2B5EF4-FFF2-40B4-BE49-F238E27FC236}">
                      <a16:creationId xmlns:a16="http://schemas.microsoft.com/office/drawing/2014/main" id="{3D405876-26A0-72CD-4127-8954EF7A2442}"/>
                    </a:ext>
                  </a:extLst>
                </p:cNvPr>
                <p:cNvSpPr/>
                <p:nvPr/>
              </p:nvSpPr>
              <p:spPr>
                <a:xfrm>
                  <a:off x="4487963" y="1167701"/>
                  <a:ext cx="3233858" cy="3406221"/>
                </a:xfrm>
                <a:prstGeom prst="roundRect">
                  <a:avLst/>
                </a:prstGeom>
                <a:solidFill>
                  <a:schemeClr val="bg1"/>
                </a:solidFill>
                <a:ln w="57150"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1. </a:t>
                  </a:r>
                </a:p>
                <a:p>
                  <a:pPr marR="0" lvl="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he-I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endParaRPr lang="he-IL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marL="342900" marR="0" lvl="0" indent="-342900" algn="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he-IL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</a:rPr>
                    <a:t>2.</a:t>
                  </a:r>
                  <a:endParaRPr lang="he-IL" sz="2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pic>
              <p:nvPicPr>
                <p:cNvPr id="14" name="תמונה 13">
                  <a:extLst>
                    <a:ext uri="{FF2B5EF4-FFF2-40B4-BE49-F238E27FC236}">
                      <a16:creationId xmlns:a16="http://schemas.microsoft.com/office/drawing/2014/main" id="{8654B28B-3F6D-7430-386C-86D522E0F6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219" t="9078" r="59818" b="61542"/>
                <a:stretch/>
              </p:blipFill>
              <p:spPr>
                <a:xfrm flipH="1">
                  <a:off x="5946959" y="1259633"/>
                  <a:ext cx="417387" cy="455126"/>
                </a:xfrm>
                <a:prstGeom prst="rect">
                  <a:avLst/>
                </a:prstGeom>
              </p:spPr>
            </p:pic>
          </p:grpSp>
          <p:pic>
            <p:nvPicPr>
              <p:cNvPr id="17" name="תמונה 16">
                <a:extLst>
                  <a:ext uri="{FF2B5EF4-FFF2-40B4-BE49-F238E27FC236}">
                    <a16:creationId xmlns:a16="http://schemas.microsoft.com/office/drawing/2014/main" id="{0671E73C-F168-CED7-8D7F-BD93156CAF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63566" t="-20259" r="1"/>
              <a:stretch/>
            </p:blipFill>
            <p:spPr>
              <a:xfrm>
                <a:off x="9479496" y="1316125"/>
                <a:ext cx="531845" cy="1009711"/>
              </a:xfrm>
              <a:prstGeom prst="rect">
                <a:avLst/>
              </a:prstGeom>
            </p:spPr>
          </p:pic>
          <p:pic>
            <p:nvPicPr>
              <p:cNvPr id="18" name="תמונה 17">
                <a:extLst>
                  <a:ext uri="{FF2B5EF4-FFF2-40B4-BE49-F238E27FC236}">
                    <a16:creationId xmlns:a16="http://schemas.microsoft.com/office/drawing/2014/main" id="{9432CAC3-111F-7CA0-C61B-1B69A1A439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1741" t="16145" r="37063"/>
              <a:stretch/>
            </p:blipFill>
            <p:spPr>
              <a:xfrm>
                <a:off x="6016494" y="1582472"/>
                <a:ext cx="272627" cy="620331"/>
              </a:xfrm>
              <a:prstGeom prst="rect">
                <a:avLst/>
              </a:prstGeom>
            </p:spPr>
          </p:pic>
          <p:pic>
            <p:nvPicPr>
              <p:cNvPr id="19" name="תמונה 18">
                <a:extLst>
                  <a:ext uri="{FF2B5EF4-FFF2-40B4-BE49-F238E27FC236}">
                    <a16:creationId xmlns:a16="http://schemas.microsoft.com/office/drawing/2014/main" id="{788C1B62-A752-4F83-9C1F-A59A7BAD07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-6319" t="11525" r="58906"/>
              <a:stretch/>
            </p:blipFill>
            <p:spPr>
              <a:xfrm>
                <a:off x="2168226" y="1607036"/>
                <a:ext cx="563193" cy="604457"/>
              </a:xfrm>
              <a:prstGeom prst="rect">
                <a:avLst/>
              </a:prstGeom>
            </p:spPr>
          </p:pic>
        </p:grpSp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CCBA0494-DBB1-DCF8-8D4E-62DF9A734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1" t="5299" r="65194" b="66917"/>
            <a:stretch/>
          </p:blipFill>
          <p:spPr>
            <a:xfrm>
              <a:off x="9382433" y="1379021"/>
              <a:ext cx="688194" cy="693259"/>
            </a:xfrm>
            <a:prstGeom prst="rect">
              <a:avLst/>
            </a:prstGeom>
          </p:spPr>
        </p:pic>
        <p:pic>
          <p:nvPicPr>
            <p:cNvPr id="22" name="תמונה 21">
              <a:extLst>
                <a:ext uri="{FF2B5EF4-FFF2-40B4-BE49-F238E27FC236}">
                  <a16:creationId xmlns:a16="http://schemas.microsoft.com/office/drawing/2014/main" id="{AA35ED98-8B21-8B05-432B-7F6E2DF6F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" t="61383" r="64991" b="12100"/>
            <a:stretch/>
          </p:blipFill>
          <p:spPr>
            <a:xfrm>
              <a:off x="5946604" y="1358092"/>
              <a:ext cx="725940" cy="693259"/>
            </a:xfrm>
            <a:prstGeom prst="rect">
              <a:avLst/>
            </a:prstGeom>
          </p:spPr>
        </p:pic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2530D1D4-DA35-E23B-335D-EB82D81DA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1" t="33590" r="61841" b="39345"/>
            <a:stretch/>
          </p:blipFill>
          <p:spPr>
            <a:xfrm>
              <a:off x="2402149" y="1437679"/>
              <a:ext cx="725941" cy="640274"/>
            </a:xfrm>
            <a:prstGeom prst="rect">
              <a:avLst/>
            </a:prstGeom>
          </p:spPr>
        </p:pic>
      </p:grp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6970621-EB67-AA73-436A-66D6D458F23C}"/>
              </a:ext>
            </a:extLst>
          </p:cNvPr>
          <p:cNvSpPr txBox="1"/>
          <p:nvPr/>
        </p:nvSpPr>
        <p:spPr>
          <a:xfrm>
            <a:off x="10482006" y="316547"/>
            <a:ext cx="11782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שבוע 1</a:t>
            </a:r>
          </a:p>
        </p:txBody>
      </p:sp>
    </p:spTree>
    <p:extLst>
      <p:ext uri="{BB962C8B-B14F-4D97-AF65-F5344CB8AC3E}">
        <p14:creationId xmlns:p14="http://schemas.microsoft.com/office/powerpoint/2010/main" val="333468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E6EC1EC-528D-4273-13DC-BA44EA121C73}"/>
              </a:ext>
            </a:extLst>
          </p:cNvPr>
          <p:cNvSpPr txBox="1"/>
          <p:nvPr/>
        </p:nvSpPr>
        <p:spPr>
          <a:xfrm>
            <a:off x="5455920" y="5290479"/>
            <a:ext cx="15078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>
                <a:solidFill>
                  <a:schemeClr val="bg1"/>
                </a:solidFill>
              </a:rPr>
              <a:t>יום מלא באהבה</a:t>
            </a:r>
          </a:p>
          <a:p>
            <a:r>
              <a:rPr lang="he-IL" sz="1600" dirty="0">
                <a:solidFill>
                  <a:schemeClr val="bg1"/>
                </a:solidFill>
              </a:rPr>
              <a:t>מתחיל במחשבה</a:t>
            </a:r>
          </a:p>
          <a:p>
            <a:endParaRPr lang="he-I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0858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44057</TotalTime>
  <Words>50</Words>
  <Application>Microsoft Office PowerPoint</Application>
  <PresentationFormat>מסך רחב</PresentationFormat>
  <Paragraphs>37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odelia bouzaglo</dc:creator>
  <cp:lastModifiedBy>odelia bouzaglo</cp:lastModifiedBy>
  <cp:revision>888</cp:revision>
  <dcterms:created xsi:type="dcterms:W3CDTF">2021-01-11T12:49:01Z</dcterms:created>
  <dcterms:modified xsi:type="dcterms:W3CDTF">2023-02-25T20:36:24Z</dcterms:modified>
</cp:coreProperties>
</file>