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437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  <a:srgbClr val="FFD1FF"/>
    <a:srgbClr val="FFB7FF"/>
    <a:srgbClr val="FF99FF"/>
    <a:srgbClr val="D66B00"/>
    <a:srgbClr val="5EC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4" autoAdjust="0"/>
    <p:restoredTop sz="95256" autoAdjust="0"/>
  </p:normalViewPr>
  <p:slideViewPr>
    <p:cSldViewPr snapToGrid="0">
      <p:cViewPr varScale="1">
        <p:scale>
          <a:sx n="63" d="100"/>
          <a:sy n="63" d="100"/>
        </p:scale>
        <p:origin x="80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9AE502-6EF6-489E-AF35-5BCBD065A54A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1AA1FB-B5CC-4F73-AEC5-1BCFB82752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BD3A03-F29B-4D17-A6AA-75A18CDC7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D9D6416-FD9A-4BAA-A4BF-19B3F54F7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B46300-D6AE-471E-8159-282BC363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D5FBFA-8150-4684-A275-52E64746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783C67-11BC-40EA-B0FD-AC26532C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2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E388FA-CB3D-49D0-86E3-88477472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78E6D80-C56C-4833-8AD5-32745C4D0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0EE7E9-EDB8-4EBC-B720-8849C0E3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967FC4-18D3-4478-BECF-A8AC6A08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C46B5E-5DEB-43AE-AA35-5376BB1C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69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9F6A086-1D3F-4024-B86D-17DDB2C89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EA4E688-53C8-4404-8440-0F820257B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84B02D-EF7E-42A3-88DB-389B972A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3DF205-CA85-4DA3-A61A-B174D936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1F5989-2A2F-455A-ABCB-496907B0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3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1C2B61-52DD-4E32-B741-873006DC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F6BAC5-AA6B-4704-BFE9-A0164B55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C61A5B-CA89-4940-8F54-49AD045B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A6A72A-DCCD-4888-B539-8C12F94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D6F3C6-BE72-4D20-AB5E-85A1A6C3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00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B893C5-669B-4D96-84D5-C722738F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CFD0500-C6AD-482D-B8D8-C80490BE9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136D87-29B7-403B-8671-6ED859D9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565DAD-08C0-4B2F-AB3D-202A9E08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4CF606-0F91-419B-9557-411B165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553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D95B63-FB3D-4930-8FF5-AE03C628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AFE161-D475-4916-ADAB-2FC298D18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51A91F0-62D7-4660-BA67-7D1041528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F572B5-8669-4770-BEF1-4824F465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0DA336-9CD4-4D9A-9BB3-CEB78D45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C559F69-608B-4F38-BFBA-49676E95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0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8669B8-4446-4F0E-9964-41707E3E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27BFA13-2A11-47DF-BCB1-D9F7B4A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279E01-30F4-4F76-A3F6-828AFF0C4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DFB6289-8326-4DAD-AA7E-CF7E26190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2F8E54F-723E-4215-A1D4-6FFCA16F4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DE539F3-6E07-492E-9B90-AD34855D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55BBDBA-9DF1-4AFC-B41D-82285FDF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2F4B6A6-798C-42BF-ADC5-5038F73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4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3CA31F-50A8-4217-8A96-03808685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4B0B122-F595-4825-9F96-A1D0A726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513732D-C856-45E5-B57A-B194246F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ED38558-9137-4E1D-BE17-8B619FE2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6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4D3A2DC-C274-4FB3-B70D-EF346676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48CABAD-DD7E-4647-9E66-26B24D13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9580CB6-7C70-4D97-80A1-3B4AEA56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4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8D6A0-8E58-47E3-BB69-8E3390E5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F48DE6-C8BA-421A-B520-25EBCC6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2B53595-451A-41D0-92CE-4B69FC887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33E7BF5-B281-4ACB-A47B-6365C3D8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C635E7-7C96-49E7-AE23-4EA6CFCB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F96D62C-3CFD-4F29-85A7-7DC8202A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28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360353-CAFE-4EF4-BDCE-4ED763C3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5529CAF-766D-4F9E-8DAC-99088C5C0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ED37964-589A-4673-A302-3ECA2191B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8668EC-E1B6-43FD-B68E-3221CB4E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B271C57-DE29-4776-87F4-B2F50EF6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081A63-6166-4805-BB6B-CE21807C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26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81F1799-DCE7-4BBD-A6D9-CF6B042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CE9FAA-7AAD-43EA-B584-187B91F1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2FAF8B-3AB6-41C5-A543-00D8F729A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AF30-E2A4-4B6D-806E-1E921E394345}" type="datetimeFigureOut">
              <a:rPr lang="he-IL" smtClean="0"/>
              <a:t>י"ח/שבט/תשפ"ג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91B803-9773-4EF8-93CD-8F35439CC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8F3DAC-EE98-4F0C-8FA9-4950ABFEF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01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95FC1B64-C414-4965-8E1C-E78E134A9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-20469" r="16684" b="-3241"/>
          <a:stretch/>
        </p:blipFill>
        <p:spPr>
          <a:xfrm>
            <a:off x="5201313" y="-230268"/>
            <a:ext cx="1484478" cy="1532737"/>
          </a:xfrm>
          <a:prstGeom prst="ellipse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96A5EE52-50C3-22BB-3306-101A878EF210}"/>
              </a:ext>
            </a:extLst>
          </p:cNvPr>
          <p:cNvGrpSpPr/>
          <p:nvPr/>
        </p:nvGrpSpPr>
        <p:grpSpPr>
          <a:xfrm>
            <a:off x="549303" y="209480"/>
            <a:ext cx="1549722" cy="2342025"/>
            <a:chOff x="5585662" y="2489200"/>
            <a:chExt cx="1549722" cy="2342025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1DD52A6-B516-02BE-9FF2-69996E63CCD5}"/>
                </a:ext>
              </a:extLst>
            </p:cNvPr>
            <p:cNvGrpSpPr/>
            <p:nvPr/>
          </p:nvGrpSpPr>
          <p:grpSpPr>
            <a:xfrm>
              <a:off x="5585662" y="2489200"/>
              <a:ext cx="1416808" cy="2342025"/>
              <a:chOff x="3797300" y="0"/>
              <a:chExt cx="4597400" cy="6319127"/>
            </a:xfrm>
          </p:grpSpPr>
          <p:sp>
            <p:nvSpPr>
              <p:cNvPr id="6" name="אליפסה 5">
                <a:extLst>
                  <a:ext uri="{FF2B5EF4-FFF2-40B4-BE49-F238E27FC236}">
                    <a16:creationId xmlns:a16="http://schemas.microsoft.com/office/drawing/2014/main" id="{B87D787D-5239-AC32-8139-603340AB5C65}"/>
                  </a:ext>
                </a:extLst>
              </p:cNvPr>
              <p:cNvSpPr/>
              <p:nvPr/>
            </p:nvSpPr>
            <p:spPr>
              <a:xfrm>
                <a:off x="5394960" y="3474638"/>
                <a:ext cx="2227579" cy="12927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אליפסה 6">
                <a:extLst>
                  <a:ext uri="{FF2B5EF4-FFF2-40B4-BE49-F238E27FC236}">
                    <a16:creationId xmlns:a16="http://schemas.microsoft.com/office/drawing/2014/main" id="{2B634476-7DD5-590E-4BF2-36A26212E9E8}"/>
                  </a:ext>
                </a:extLst>
              </p:cNvPr>
              <p:cNvSpPr/>
              <p:nvPr/>
            </p:nvSpPr>
            <p:spPr>
              <a:xfrm>
                <a:off x="4907280" y="1087120"/>
                <a:ext cx="2265680" cy="17020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תמונה 7">
                <a:extLst>
                  <a:ext uri="{FF2B5EF4-FFF2-40B4-BE49-F238E27FC236}">
                    <a16:creationId xmlns:a16="http://schemas.microsoft.com/office/drawing/2014/main" id="{5A3E1BEA-3789-4392-B0DC-45D98101D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858"/>
              <a:stretch/>
            </p:blipFill>
            <p:spPr>
              <a:xfrm>
                <a:off x="3797300" y="0"/>
                <a:ext cx="4597400" cy="6319127"/>
              </a:xfrm>
              <a:prstGeom prst="rect">
                <a:avLst/>
              </a:prstGeom>
            </p:spPr>
          </p:pic>
        </p:grpSp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FD1B8B32-AC42-858B-1E65-B207B5961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171717"/>
                </a:clrFrom>
                <a:clrTo>
                  <a:srgbClr val="17171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5" t="16766" r="12666" b="26888"/>
            <a:stretch/>
          </p:blipFill>
          <p:spPr>
            <a:xfrm rot="2285947">
              <a:off x="6862498" y="3018668"/>
              <a:ext cx="272886" cy="974320"/>
            </a:xfrm>
            <a:prstGeom prst="rect">
              <a:avLst/>
            </a:prstGeom>
          </p:spPr>
        </p:pic>
      </p:grp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E0FCB7C-38E8-1117-2B67-E9F2580CEC89}"/>
              </a:ext>
            </a:extLst>
          </p:cNvPr>
          <p:cNvSpPr/>
          <p:nvPr/>
        </p:nvSpPr>
        <p:spPr>
          <a:xfrm>
            <a:off x="8263662" y="2440701"/>
            <a:ext cx="3649492" cy="3761733"/>
          </a:xfrm>
          <a:prstGeom prst="round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 או מי מאיר אותי בבית?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37A8F7A-96B6-C90C-4BB8-551D26130066}"/>
              </a:ext>
            </a:extLst>
          </p:cNvPr>
          <p:cNvSpPr/>
          <p:nvPr/>
        </p:nvSpPr>
        <p:spPr>
          <a:xfrm>
            <a:off x="4471931" y="2483873"/>
            <a:ext cx="3649492" cy="3761733"/>
          </a:xfrm>
          <a:prstGeom prst="round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 או מי מאיר אותי בבית הספר?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DE7AECF-A06A-4926-3D52-E7C31730C311}"/>
              </a:ext>
            </a:extLst>
          </p:cNvPr>
          <p:cNvSpPr/>
          <p:nvPr/>
        </p:nvSpPr>
        <p:spPr>
          <a:xfrm>
            <a:off x="680200" y="2548978"/>
            <a:ext cx="3649492" cy="3761733"/>
          </a:xfrm>
          <a:prstGeom prst="round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איך אני מאיר את עצמי?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084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52672</TotalTime>
  <Words>39</Words>
  <Application>Microsoft Office PowerPoint</Application>
  <PresentationFormat>מסך רחב</PresentationFormat>
  <Paragraphs>22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odelia bouzaglo</dc:creator>
  <cp:lastModifiedBy>odelia bouzaglo</cp:lastModifiedBy>
  <cp:revision>826</cp:revision>
  <dcterms:created xsi:type="dcterms:W3CDTF">2021-01-11T12:49:01Z</dcterms:created>
  <dcterms:modified xsi:type="dcterms:W3CDTF">2023-02-09T08:08:38Z</dcterms:modified>
</cp:coreProperties>
</file>