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85" r:id="rId2"/>
    <p:sldId id="386" r:id="rId3"/>
    <p:sldId id="387" r:id="rId4"/>
    <p:sldId id="388" r:id="rId5"/>
    <p:sldId id="389" r:id="rId6"/>
    <p:sldId id="391" r:id="rId7"/>
    <p:sldId id="390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D1FF"/>
    <a:srgbClr val="FFB7FF"/>
    <a:srgbClr val="FF99FF"/>
    <a:srgbClr val="D66B00"/>
    <a:srgbClr val="5EC9D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80" autoAdjust="0"/>
    <p:restoredTop sz="95256" autoAdjust="0"/>
  </p:normalViewPr>
  <p:slideViewPr>
    <p:cSldViewPr snapToGrid="0">
      <p:cViewPr varScale="1">
        <p:scale>
          <a:sx n="63" d="100"/>
          <a:sy n="63" d="100"/>
        </p:scale>
        <p:origin x="82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9AE502-6EF6-489E-AF35-5BCBD065A54A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1AA1FB-B5CC-4F73-AEC5-1BCFB82752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BD3A03-F29B-4D17-A6AA-75A18CDC7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D9D6416-FD9A-4BAA-A4BF-19B3F54F7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B46300-D6AE-471E-8159-282BC363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D5FBFA-8150-4684-A275-52E64746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783C67-11BC-40EA-B0FD-AC26532C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2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E388FA-CB3D-49D0-86E3-88477472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78E6D80-C56C-4833-8AD5-32745C4D0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0EE7E9-EDB8-4EBC-B720-8849C0E3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967FC4-18D3-4478-BECF-A8AC6A08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C46B5E-5DEB-43AE-AA35-5376BB1C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69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9F6A086-1D3F-4024-B86D-17DDB2C89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EA4E688-53C8-4404-8440-0F820257B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84B02D-EF7E-42A3-88DB-389B972A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3DF205-CA85-4DA3-A61A-B174D936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1F5989-2A2F-455A-ABCB-496907B0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3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1C2B61-52DD-4E32-B741-873006DC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F6BAC5-AA6B-4704-BFE9-A0164B55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C61A5B-CA89-4940-8F54-49AD045B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A6A72A-DCCD-4888-B539-8C12F94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D6F3C6-BE72-4D20-AB5E-85A1A6C3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00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B893C5-669B-4D96-84D5-C722738F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CFD0500-C6AD-482D-B8D8-C80490BE9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136D87-29B7-403B-8671-6ED859D9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565DAD-08C0-4B2F-AB3D-202A9E08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4CF606-0F91-419B-9557-411B165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553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D95B63-FB3D-4930-8FF5-AE03C628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AFE161-D475-4916-ADAB-2FC298D18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51A91F0-62D7-4660-BA67-7D1041528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F572B5-8669-4770-BEF1-4824F465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0DA336-9CD4-4D9A-9BB3-CEB78D45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C559F69-608B-4F38-BFBA-49676E95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0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8669B8-4446-4F0E-9964-41707E3E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27BFA13-2A11-47DF-BCB1-D9F7B4A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279E01-30F4-4F76-A3F6-828AFF0C4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DFB6289-8326-4DAD-AA7E-CF7E26190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2F8E54F-723E-4215-A1D4-6FFCA16F4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DE539F3-6E07-492E-9B90-AD34855D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55BBDBA-9DF1-4AFC-B41D-82285FDF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2F4B6A6-798C-42BF-ADC5-5038F73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4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3CA31F-50A8-4217-8A96-03808685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4B0B122-F595-4825-9F96-A1D0A726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513732D-C856-45E5-B57A-B194246F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ED38558-9137-4E1D-BE17-8B619FE2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6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4D3A2DC-C274-4FB3-B70D-EF346676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48CABAD-DD7E-4647-9E66-26B24D13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9580CB6-7C70-4D97-80A1-3B4AEA56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4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8D6A0-8E58-47E3-BB69-8E3390E5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F48DE6-C8BA-421A-B520-25EBCC6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2B53595-451A-41D0-92CE-4B69FC887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33E7BF5-B281-4ACB-A47B-6365C3D8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C635E7-7C96-49E7-AE23-4EA6CFCB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F96D62C-3CFD-4F29-85A7-7DC8202A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28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360353-CAFE-4EF4-BDCE-4ED763C3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5529CAF-766D-4F9E-8DAC-99088C5C0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ED37964-589A-4673-A302-3ECA2191B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8668EC-E1B6-43FD-B68E-3221CB4E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B271C57-DE29-4776-87F4-B2F50EF6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081A63-6166-4805-BB6B-CE21807C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26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81F1799-DCE7-4BBD-A6D9-CF6B042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CE9FAA-7AAD-43EA-B584-187B91F1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2FAF8B-3AB6-41C5-A543-00D8F729A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AF30-E2A4-4B6D-806E-1E921E394345}" type="datetimeFigureOut">
              <a:rPr lang="he-IL" smtClean="0"/>
              <a:t>כ"ה/טבת/תשפ"ג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91B803-9773-4EF8-93CD-8F35439CC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8F3DAC-EE98-4F0C-8FA9-4950ABFEF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01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FF68041-9F8D-2C6F-5C07-7D6BE4958D00}"/>
              </a:ext>
            </a:extLst>
          </p:cNvPr>
          <p:cNvSpPr txBox="1"/>
          <p:nvPr/>
        </p:nvSpPr>
        <p:spPr>
          <a:xfrm>
            <a:off x="4983480" y="2743200"/>
            <a:ext cx="33934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Create the life of your dreams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E7E6F7B-194F-9D1A-345E-7DFF172F68E3}"/>
              </a:ext>
            </a:extLst>
          </p:cNvPr>
          <p:cNvSpPr txBox="1"/>
          <p:nvPr/>
        </p:nvSpPr>
        <p:spPr>
          <a:xfrm>
            <a:off x="5527040" y="2219980"/>
            <a:ext cx="23063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My Dreams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74940DA-AE4B-6098-1352-B695FC1F6D68}"/>
              </a:ext>
            </a:extLst>
          </p:cNvPr>
          <p:cNvSpPr txBox="1"/>
          <p:nvPr/>
        </p:nvSpPr>
        <p:spPr>
          <a:xfrm>
            <a:off x="6096000" y="3374142"/>
            <a:ext cx="101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 See Me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to Be Me</a:t>
            </a:r>
            <a:endParaRPr lang="he-I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B333940-1B8C-BDB4-927A-981BCF0BE153}"/>
              </a:ext>
            </a:extLst>
          </p:cNvPr>
          <p:cNvSpPr txBox="1"/>
          <p:nvPr/>
        </p:nvSpPr>
        <p:spPr>
          <a:xfrm>
            <a:off x="1828800" y="413285"/>
            <a:ext cx="962802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</a:rPr>
              <a:t>"אפשר לחלום את המקום היפה ביותר בעולם, אך נדרשים אנשים כדי להפוך את החלום למציאות" ~ וולט דיסני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E25F6B02-C109-4861-5A26-D6860D515DDB}"/>
              </a:ext>
            </a:extLst>
          </p:cNvPr>
          <p:cNvGrpSpPr/>
          <p:nvPr/>
        </p:nvGrpSpPr>
        <p:grpSpPr>
          <a:xfrm>
            <a:off x="2458720" y="1228967"/>
            <a:ext cx="7498079" cy="4877194"/>
            <a:chOff x="2021840" y="893687"/>
            <a:chExt cx="7498079" cy="4877194"/>
          </a:xfrm>
        </p:grpSpPr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E434E6C3-B241-E846-E5DB-0AB827B4C8F9}"/>
                </a:ext>
              </a:extLst>
            </p:cNvPr>
            <p:cNvGrpSpPr/>
            <p:nvPr/>
          </p:nvGrpSpPr>
          <p:grpSpPr>
            <a:xfrm>
              <a:off x="2021840" y="893687"/>
              <a:ext cx="7498079" cy="4877194"/>
              <a:chOff x="3898595" y="1279767"/>
              <a:chExt cx="4676446" cy="4693514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AC10933D-EE69-8EA7-E4A7-A3871BD66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8595" y="1279767"/>
                <a:ext cx="4676446" cy="4693514"/>
              </a:xfrm>
              <a:prstGeom prst="rect">
                <a:avLst/>
              </a:prstGeom>
            </p:spPr>
          </p:pic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7D245B2B-B83F-2768-3A82-3E9AEEAB6033}"/>
                  </a:ext>
                </a:extLst>
              </p:cNvPr>
              <p:cNvSpPr txBox="1"/>
              <p:nvPr/>
            </p:nvSpPr>
            <p:spPr>
              <a:xfrm>
                <a:off x="4152061" y="1717040"/>
                <a:ext cx="4036899" cy="4146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200" b="1" dirty="0">
                    <a:latin typeface="Guttman Yad-Light" panose="02010401010101010101" pitchFamily="2" charset="-79"/>
                    <a:cs typeface="Guttman Yad-Light" panose="02010401010101010101" pitchFamily="2" charset="-79"/>
                  </a:rPr>
                  <a:t>מקומות שאני חולם / חולמת לבקר בהם:</a:t>
                </a:r>
              </a:p>
            </p:txBody>
          </p:sp>
        </p:grp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C83E647C-E49C-787D-C261-038A9871B579}"/>
                </a:ext>
              </a:extLst>
            </p:cNvPr>
            <p:cNvSpPr txBox="1"/>
            <p:nvPr/>
          </p:nvSpPr>
          <p:spPr>
            <a:xfrm>
              <a:off x="2499359" y="2316621"/>
              <a:ext cx="6401529" cy="20313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1. </a:t>
              </a:r>
            </a:p>
            <a:p>
              <a:endParaRPr lang="he-IL" dirty="0"/>
            </a:p>
            <a:p>
              <a:r>
                <a:rPr lang="he-IL" dirty="0"/>
                <a:t>2. </a:t>
              </a:r>
            </a:p>
            <a:p>
              <a:endParaRPr lang="he-IL" dirty="0"/>
            </a:p>
            <a:p>
              <a:r>
                <a:rPr lang="he-IL" dirty="0"/>
                <a:t>3.</a:t>
              </a:r>
            </a:p>
            <a:p>
              <a:endParaRPr lang="he-IL" dirty="0"/>
            </a:p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5810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B333940-1B8C-BDB4-927A-981BCF0BE153}"/>
              </a:ext>
            </a:extLst>
          </p:cNvPr>
          <p:cNvSpPr txBox="1"/>
          <p:nvPr/>
        </p:nvSpPr>
        <p:spPr>
          <a:xfrm>
            <a:off x="6240960" y="678362"/>
            <a:ext cx="48501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את/ה אף פעם לא צעיר/ה מדי לחלום חלומות ואף פעם לא מבוגר/ת מדי להגשים אותו.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E25F6B02-C109-4861-5A26-D6860D515DDB}"/>
              </a:ext>
            </a:extLst>
          </p:cNvPr>
          <p:cNvGrpSpPr/>
          <p:nvPr/>
        </p:nvGrpSpPr>
        <p:grpSpPr>
          <a:xfrm>
            <a:off x="3624580" y="1591806"/>
            <a:ext cx="4942840" cy="4412754"/>
            <a:chOff x="2021840" y="893687"/>
            <a:chExt cx="7498079" cy="4877194"/>
          </a:xfrm>
        </p:grpSpPr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E434E6C3-B241-E846-E5DB-0AB827B4C8F9}"/>
                </a:ext>
              </a:extLst>
            </p:cNvPr>
            <p:cNvGrpSpPr/>
            <p:nvPr/>
          </p:nvGrpSpPr>
          <p:grpSpPr>
            <a:xfrm>
              <a:off x="2021840" y="893687"/>
              <a:ext cx="7498079" cy="4877194"/>
              <a:chOff x="3898595" y="1279767"/>
              <a:chExt cx="4676446" cy="4693514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AC10933D-EE69-8EA7-E4A7-A3871BD66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8595" y="1279767"/>
                <a:ext cx="4676446" cy="4693514"/>
              </a:xfrm>
              <a:prstGeom prst="rect">
                <a:avLst/>
              </a:prstGeom>
            </p:spPr>
          </p:pic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7D245B2B-B83F-2768-3A82-3E9AEEAB6033}"/>
                  </a:ext>
                </a:extLst>
              </p:cNvPr>
              <p:cNvSpPr txBox="1"/>
              <p:nvPr/>
            </p:nvSpPr>
            <p:spPr>
              <a:xfrm>
                <a:off x="4152061" y="1717040"/>
                <a:ext cx="4036899" cy="4146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200" b="1" dirty="0">
                    <a:latin typeface="Guttman Yad-Light" panose="02010401010101010101" pitchFamily="2" charset="-79"/>
                    <a:cs typeface="Guttman Yad-Light" panose="02010401010101010101" pitchFamily="2" charset="-79"/>
                  </a:rPr>
                  <a:t>מה אני חולם / חולמת להיות?</a:t>
                </a:r>
              </a:p>
            </p:txBody>
          </p:sp>
        </p:grp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C83E647C-E49C-787D-C261-038A9871B579}"/>
                </a:ext>
              </a:extLst>
            </p:cNvPr>
            <p:cNvSpPr txBox="1"/>
            <p:nvPr/>
          </p:nvSpPr>
          <p:spPr>
            <a:xfrm>
              <a:off x="2499359" y="2316621"/>
              <a:ext cx="6401529" cy="20313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1. </a:t>
              </a:r>
            </a:p>
            <a:p>
              <a:endParaRPr lang="he-IL" dirty="0"/>
            </a:p>
            <a:p>
              <a:r>
                <a:rPr lang="he-IL" dirty="0"/>
                <a:t>2. </a:t>
              </a:r>
            </a:p>
            <a:p>
              <a:endParaRPr lang="he-IL" dirty="0"/>
            </a:p>
            <a:p>
              <a:r>
                <a:rPr lang="he-IL" dirty="0"/>
                <a:t>3.</a:t>
              </a:r>
            </a:p>
            <a:p>
              <a:endParaRPr lang="he-IL" dirty="0"/>
            </a:p>
            <a:p>
              <a:endParaRPr lang="he-IL" dirty="0"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29BB7097-B55D-98CF-6B3C-D1B830518C35}"/>
              </a:ext>
            </a:extLst>
          </p:cNvPr>
          <p:cNvGrpSpPr/>
          <p:nvPr/>
        </p:nvGrpSpPr>
        <p:grpSpPr>
          <a:xfrm>
            <a:off x="282886" y="197346"/>
            <a:ext cx="11626228" cy="6463308"/>
            <a:chOff x="301282" y="170551"/>
            <a:chExt cx="11626228" cy="6081872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59262B29-748F-DB8A-E72C-D0FE763609C4}"/>
                </a:ext>
              </a:extLst>
            </p:cNvPr>
            <p:cNvSpPr txBox="1"/>
            <p:nvPr/>
          </p:nvSpPr>
          <p:spPr>
            <a:xfrm>
              <a:off x="301282" y="170551"/>
              <a:ext cx="11626228" cy="60818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r>
                <a:rPr lang="en-US" sz="1800" dirty="0"/>
                <a:t>UNLOCK</a:t>
              </a:r>
            </a:p>
            <a:p>
              <a:pPr algn="ctr"/>
              <a:endParaRPr lang="en-US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78867BF7-6FA0-120A-C21A-A0BC66BB6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" t="-20469" r="16684" b="-3241"/>
            <a:stretch/>
          </p:blipFill>
          <p:spPr>
            <a:xfrm>
              <a:off x="5325513" y="2116128"/>
              <a:ext cx="1484478" cy="145203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71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B333940-1B8C-BDB4-927A-981BCF0BE153}"/>
              </a:ext>
            </a:extLst>
          </p:cNvPr>
          <p:cNvSpPr txBox="1"/>
          <p:nvPr/>
        </p:nvSpPr>
        <p:spPr>
          <a:xfrm>
            <a:off x="8303192" y="1213956"/>
            <a:ext cx="26394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חלום יכול להפוך למציאות כאשר יש לנו: </a:t>
            </a:r>
            <a:r>
              <a:rPr lang="he-IL" sz="2000" dirty="0" err="1">
                <a:solidFill>
                  <a:schemeClr val="bg1"/>
                </a:solidFill>
              </a:rPr>
              <a:t>חזון</a:t>
            </a:r>
            <a:r>
              <a:rPr lang="he-IL" sz="2000" dirty="0">
                <a:solidFill>
                  <a:schemeClr val="bg1"/>
                </a:solidFill>
              </a:rPr>
              <a:t>, תוכנית ואומץ להשיג אותו.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E25F6B02-C109-4861-5A26-D6860D515DDB}"/>
              </a:ext>
            </a:extLst>
          </p:cNvPr>
          <p:cNvGrpSpPr/>
          <p:nvPr/>
        </p:nvGrpSpPr>
        <p:grpSpPr>
          <a:xfrm>
            <a:off x="2265682" y="990403"/>
            <a:ext cx="5598157" cy="4877194"/>
            <a:chOff x="2021840" y="893687"/>
            <a:chExt cx="7498079" cy="4877194"/>
          </a:xfrm>
        </p:grpSpPr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E434E6C3-B241-E846-E5DB-0AB827B4C8F9}"/>
                </a:ext>
              </a:extLst>
            </p:cNvPr>
            <p:cNvGrpSpPr/>
            <p:nvPr/>
          </p:nvGrpSpPr>
          <p:grpSpPr>
            <a:xfrm>
              <a:off x="2021840" y="893687"/>
              <a:ext cx="7498079" cy="4877194"/>
              <a:chOff x="3898595" y="1279767"/>
              <a:chExt cx="4676446" cy="4693514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AC10933D-EE69-8EA7-E4A7-A3871BD66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8595" y="1279767"/>
                <a:ext cx="4676446" cy="4693514"/>
              </a:xfrm>
              <a:prstGeom prst="rect">
                <a:avLst/>
              </a:prstGeom>
            </p:spPr>
          </p:pic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7D245B2B-B83F-2768-3A82-3E9AEEAB6033}"/>
                  </a:ext>
                </a:extLst>
              </p:cNvPr>
              <p:cNvSpPr txBox="1"/>
              <p:nvPr/>
            </p:nvSpPr>
            <p:spPr>
              <a:xfrm>
                <a:off x="4152061" y="1717040"/>
                <a:ext cx="4036899" cy="4146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200" b="1" dirty="0">
                    <a:latin typeface="Guttman Yad-Light" panose="02010401010101010101" pitchFamily="2" charset="-79"/>
                    <a:cs typeface="Guttman Yad-Light" panose="02010401010101010101" pitchFamily="2" charset="-79"/>
                  </a:rPr>
                  <a:t>מה אני חולם / חולמת  ללמוד?</a:t>
                </a:r>
              </a:p>
            </p:txBody>
          </p:sp>
        </p:grp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C83E647C-E49C-787D-C261-038A9871B579}"/>
                </a:ext>
              </a:extLst>
            </p:cNvPr>
            <p:cNvSpPr txBox="1"/>
            <p:nvPr/>
          </p:nvSpPr>
          <p:spPr>
            <a:xfrm>
              <a:off x="2499359" y="2316621"/>
              <a:ext cx="6401529" cy="20313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1. </a:t>
              </a:r>
            </a:p>
            <a:p>
              <a:endParaRPr lang="he-IL" dirty="0"/>
            </a:p>
            <a:p>
              <a:r>
                <a:rPr lang="he-IL" dirty="0"/>
                <a:t>2. </a:t>
              </a:r>
            </a:p>
            <a:p>
              <a:endParaRPr lang="he-IL" dirty="0"/>
            </a:p>
            <a:p>
              <a:r>
                <a:rPr lang="he-IL" dirty="0"/>
                <a:t>3.</a:t>
              </a:r>
            </a:p>
            <a:p>
              <a:endParaRPr lang="he-IL" dirty="0"/>
            </a:p>
            <a:p>
              <a:endParaRPr lang="he-IL" dirty="0"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A771CFC-CD22-3B96-331E-4119B9636FAA}"/>
              </a:ext>
            </a:extLst>
          </p:cNvPr>
          <p:cNvGrpSpPr/>
          <p:nvPr/>
        </p:nvGrpSpPr>
        <p:grpSpPr>
          <a:xfrm>
            <a:off x="282886" y="197346"/>
            <a:ext cx="11626228" cy="6463308"/>
            <a:chOff x="301282" y="170551"/>
            <a:chExt cx="11626228" cy="6081872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2FCC89F3-B334-1434-2C33-AF849B70E7C8}"/>
                </a:ext>
              </a:extLst>
            </p:cNvPr>
            <p:cNvSpPr txBox="1"/>
            <p:nvPr/>
          </p:nvSpPr>
          <p:spPr>
            <a:xfrm>
              <a:off x="301282" y="170551"/>
              <a:ext cx="11626228" cy="60818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r>
                <a:rPr lang="en-US" sz="1800" dirty="0"/>
                <a:t>UNLOCK</a:t>
              </a:r>
            </a:p>
            <a:p>
              <a:pPr algn="ctr"/>
              <a:endParaRPr lang="en-US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2830EE84-89A0-CA5E-7928-C7D86344E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" t="-20469" r="16684" b="-3241"/>
            <a:stretch/>
          </p:blipFill>
          <p:spPr>
            <a:xfrm>
              <a:off x="5325513" y="2116128"/>
              <a:ext cx="1484478" cy="145203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48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B333940-1B8C-BDB4-927A-981BCF0BE153}"/>
              </a:ext>
            </a:extLst>
          </p:cNvPr>
          <p:cNvSpPr txBox="1"/>
          <p:nvPr/>
        </p:nvSpPr>
        <p:spPr>
          <a:xfrm>
            <a:off x="2428239" y="570587"/>
            <a:ext cx="873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"חלום שאת/ה חולם / חולמת לבד הוא רק חלום. </a:t>
            </a:r>
          </a:p>
          <a:p>
            <a:r>
              <a:rPr lang="he-IL" sz="2000" dirty="0">
                <a:solidFill>
                  <a:schemeClr val="bg1"/>
                </a:solidFill>
              </a:rPr>
              <a:t>חלום שאת/ה חולם / חולמת ביחד הוא מציאות". – ג'ון לנון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E25F6B02-C109-4861-5A26-D6860D515DDB}"/>
              </a:ext>
            </a:extLst>
          </p:cNvPr>
          <p:cNvGrpSpPr/>
          <p:nvPr/>
        </p:nvGrpSpPr>
        <p:grpSpPr>
          <a:xfrm>
            <a:off x="2629610" y="1410219"/>
            <a:ext cx="7498079" cy="4877194"/>
            <a:chOff x="2021840" y="893687"/>
            <a:chExt cx="7498079" cy="4877194"/>
          </a:xfrm>
        </p:grpSpPr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E434E6C3-B241-E846-E5DB-0AB827B4C8F9}"/>
                </a:ext>
              </a:extLst>
            </p:cNvPr>
            <p:cNvGrpSpPr/>
            <p:nvPr/>
          </p:nvGrpSpPr>
          <p:grpSpPr>
            <a:xfrm>
              <a:off x="2021840" y="893687"/>
              <a:ext cx="7498079" cy="4877194"/>
              <a:chOff x="3898595" y="1279767"/>
              <a:chExt cx="4676446" cy="4693514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AC10933D-EE69-8EA7-E4A7-A3871BD66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8595" y="1279767"/>
                <a:ext cx="4676446" cy="4693514"/>
              </a:xfrm>
              <a:prstGeom prst="rect">
                <a:avLst/>
              </a:prstGeom>
            </p:spPr>
          </p:pic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7D245B2B-B83F-2768-3A82-3E9AEEAB6033}"/>
                  </a:ext>
                </a:extLst>
              </p:cNvPr>
              <p:cNvSpPr txBox="1"/>
              <p:nvPr/>
            </p:nvSpPr>
            <p:spPr>
              <a:xfrm>
                <a:off x="4152061" y="1717040"/>
                <a:ext cx="4036899" cy="4146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200" b="1" dirty="0">
                    <a:latin typeface="Guttman Yad-Light" panose="02010401010101010101" pitchFamily="2" charset="-79"/>
                    <a:cs typeface="Guttman Yad-Light" panose="02010401010101010101" pitchFamily="2" charset="-79"/>
                  </a:rPr>
                  <a:t>את מי אני חולם / חולמת לפגוש ולמה?</a:t>
                </a:r>
              </a:p>
            </p:txBody>
          </p:sp>
        </p:grp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C83E647C-E49C-787D-C261-038A9871B579}"/>
                </a:ext>
              </a:extLst>
            </p:cNvPr>
            <p:cNvSpPr txBox="1"/>
            <p:nvPr/>
          </p:nvSpPr>
          <p:spPr>
            <a:xfrm>
              <a:off x="2499359" y="2316621"/>
              <a:ext cx="6401529" cy="20313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1. </a:t>
              </a:r>
            </a:p>
            <a:p>
              <a:endParaRPr lang="he-IL" dirty="0"/>
            </a:p>
            <a:p>
              <a:r>
                <a:rPr lang="he-IL" dirty="0"/>
                <a:t>2. </a:t>
              </a:r>
            </a:p>
            <a:p>
              <a:endParaRPr lang="he-IL" dirty="0"/>
            </a:p>
            <a:p>
              <a:r>
                <a:rPr lang="he-IL" dirty="0"/>
                <a:t>3.</a:t>
              </a:r>
            </a:p>
            <a:p>
              <a:endParaRPr lang="he-IL" dirty="0"/>
            </a:p>
            <a:p>
              <a:endParaRPr lang="he-IL" dirty="0"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0D782BD-CDCC-B633-31C1-4EDEBCBF820C}"/>
              </a:ext>
            </a:extLst>
          </p:cNvPr>
          <p:cNvGrpSpPr/>
          <p:nvPr/>
        </p:nvGrpSpPr>
        <p:grpSpPr>
          <a:xfrm>
            <a:off x="282886" y="197346"/>
            <a:ext cx="11626228" cy="6463308"/>
            <a:chOff x="301282" y="170551"/>
            <a:chExt cx="11626228" cy="6081872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C8402C79-F739-52B5-53B9-C67DCEA81DE8}"/>
                </a:ext>
              </a:extLst>
            </p:cNvPr>
            <p:cNvSpPr txBox="1"/>
            <p:nvPr/>
          </p:nvSpPr>
          <p:spPr>
            <a:xfrm>
              <a:off x="301282" y="170551"/>
              <a:ext cx="11626228" cy="60818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r>
                <a:rPr lang="en-US" sz="1800" dirty="0"/>
                <a:t>UNLOCK</a:t>
              </a:r>
            </a:p>
            <a:p>
              <a:pPr algn="ctr"/>
              <a:endParaRPr lang="en-US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ABE99BCC-92D2-BFC3-9CE4-AB4DA9D68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" t="-20469" r="16684" b="-3241"/>
            <a:stretch/>
          </p:blipFill>
          <p:spPr>
            <a:xfrm>
              <a:off x="5325513" y="2116128"/>
              <a:ext cx="1484478" cy="145203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698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B333940-1B8C-BDB4-927A-981BCF0BE153}"/>
              </a:ext>
            </a:extLst>
          </p:cNvPr>
          <p:cNvSpPr txBox="1"/>
          <p:nvPr/>
        </p:nvSpPr>
        <p:spPr>
          <a:xfrm>
            <a:off x="5019040" y="754985"/>
            <a:ext cx="58789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חלומות הם הזרעים הזעירים שמהם צומח עתיד יפה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E25F6B02-C109-4861-5A26-D6860D515DDB}"/>
              </a:ext>
            </a:extLst>
          </p:cNvPr>
          <p:cNvGrpSpPr/>
          <p:nvPr/>
        </p:nvGrpSpPr>
        <p:grpSpPr>
          <a:xfrm>
            <a:off x="1524000" y="1533767"/>
            <a:ext cx="8940799" cy="4369193"/>
            <a:chOff x="2021840" y="893687"/>
            <a:chExt cx="7498079" cy="4877194"/>
          </a:xfrm>
        </p:grpSpPr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E434E6C3-B241-E846-E5DB-0AB827B4C8F9}"/>
                </a:ext>
              </a:extLst>
            </p:cNvPr>
            <p:cNvGrpSpPr/>
            <p:nvPr/>
          </p:nvGrpSpPr>
          <p:grpSpPr>
            <a:xfrm>
              <a:off x="2021840" y="893687"/>
              <a:ext cx="7498079" cy="4877194"/>
              <a:chOff x="3898595" y="1279767"/>
              <a:chExt cx="4676446" cy="4693514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AC10933D-EE69-8EA7-E4A7-A3871BD66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8595" y="1279767"/>
                <a:ext cx="4676446" cy="4693514"/>
              </a:xfrm>
              <a:prstGeom prst="rect">
                <a:avLst/>
              </a:prstGeom>
            </p:spPr>
          </p:pic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7D245B2B-B83F-2768-3A82-3E9AEEAB6033}"/>
                  </a:ext>
                </a:extLst>
              </p:cNvPr>
              <p:cNvSpPr txBox="1"/>
              <p:nvPr/>
            </p:nvSpPr>
            <p:spPr>
              <a:xfrm>
                <a:off x="4152061" y="1717040"/>
                <a:ext cx="4036899" cy="4146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200" b="1" dirty="0">
                    <a:latin typeface="Guttman Yad-Light" panose="02010401010101010101" pitchFamily="2" charset="-79"/>
                    <a:cs typeface="Guttman Yad-Light" panose="02010401010101010101" pitchFamily="2" charset="-79"/>
                  </a:rPr>
                  <a:t>אילו חוויות אני חולם / חולמת לחוות?</a:t>
                </a:r>
              </a:p>
            </p:txBody>
          </p:sp>
        </p:grp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C83E647C-E49C-787D-C261-038A9871B579}"/>
                </a:ext>
              </a:extLst>
            </p:cNvPr>
            <p:cNvSpPr txBox="1"/>
            <p:nvPr/>
          </p:nvSpPr>
          <p:spPr>
            <a:xfrm>
              <a:off x="2499359" y="2316621"/>
              <a:ext cx="6401529" cy="20313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1. </a:t>
              </a:r>
            </a:p>
            <a:p>
              <a:endParaRPr lang="he-IL" dirty="0"/>
            </a:p>
            <a:p>
              <a:r>
                <a:rPr lang="he-IL" dirty="0"/>
                <a:t>2. </a:t>
              </a:r>
            </a:p>
            <a:p>
              <a:endParaRPr lang="he-IL" dirty="0"/>
            </a:p>
            <a:p>
              <a:r>
                <a:rPr lang="he-IL" dirty="0"/>
                <a:t>3.</a:t>
              </a:r>
            </a:p>
            <a:p>
              <a:endParaRPr lang="he-IL" dirty="0"/>
            </a:p>
            <a:p>
              <a:endParaRPr lang="he-IL" dirty="0"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8D50DC1-618F-D43B-3CE2-A6A139C94F2A}"/>
              </a:ext>
            </a:extLst>
          </p:cNvPr>
          <p:cNvGrpSpPr/>
          <p:nvPr/>
        </p:nvGrpSpPr>
        <p:grpSpPr>
          <a:xfrm>
            <a:off x="282886" y="197346"/>
            <a:ext cx="11626228" cy="6463308"/>
            <a:chOff x="301282" y="170551"/>
            <a:chExt cx="11626228" cy="6081872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9E69BA69-4976-EF1F-E9BD-209D2FA32434}"/>
                </a:ext>
              </a:extLst>
            </p:cNvPr>
            <p:cNvSpPr txBox="1"/>
            <p:nvPr/>
          </p:nvSpPr>
          <p:spPr>
            <a:xfrm>
              <a:off x="301282" y="170551"/>
              <a:ext cx="11626228" cy="60818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r>
                <a:rPr lang="en-US" sz="1800" dirty="0"/>
                <a:t>UNLOCK</a:t>
              </a:r>
            </a:p>
            <a:p>
              <a:pPr algn="ctr"/>
              <a:endParaRPr lang="en-US" dirty="0"/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he-IL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F806A15C-0B21-308F-EF91-21F14D194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" t="-20469" r="16684" b="-3241"/>
            <a:stretch/>
          </p:blipFill>
          <p:spPr>
            <a:xfrm>
              <a:off x="5325513" y="2116128"/>
              <a:ext cx="1484478" cy="145203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23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E6EC1EC-528D-4273-13DC-BA44EA121C73}"/>
              </a:ext>
            </a:extLst>
          </p:cNvPr>
          <p:cNvSpPr txBox="1"/>
          <p:nvPr/>
        </p:nvSpPr>
        <p:spPr>
          <a:xfrm>
            <a:off x="4598314" y="2455839"/>
            <a:ext cx="4133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</a:rPr>
              <a:t>חלומות יכולים להשתנות</a:t>
            </a:r>
          </a:p>
          <a:p>
            <a:endParaRPr lang="he-IL" sz="1600" dirty="0">
              <a:solidFill>
                <a:schemeClr val="bg1"/>
              </a:solidFill>
            </a:endParaRPr>
          </a:p>
          <a:p>
            <a:r>
              <a:rPr lang="he-IL" sz="1600" dirty="0">
                <a:solidFill>
                  <a:schemeClr val="bg1"/>
                </a:solidFill>
              </a:rPr>
              <a:t>	העיקר שיהיו חלומות מתוקים</a:t>
            </a:r>
          </a:p>
        </p:txBody>
      </p:sp>
    </p:spTree>
    <p:extLst>
      <p:ext uri="{BB962C8B-B14F-4D97-AF65-F5344CB8AC3E}">
        <p14:creationId xmlns:p14="http://schemas.microsoft.com/office/powerpoint/2010/main" val="301690858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44028</TotalTime>
  <Words>188</Words>
  <Application>Microsoft Office PowerPoint</Application>
  <PresentationFormat>מסך רחב</PresentationFormat>
  <Paragraphs>127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Guttman Yad-Light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odelia bouzaglo</dc:creator>
  <cp:lastModifiedBy>odelia bouzaglo</cp:lastModifiedBy>
  <cp:revision>882</cp:revision>
  <dcterms:created xsi:type="dcterms:W3CDTF">2021-01-11T12:49:01Z</dcterms:created>
  <dcterms:modified xsi:type="dcterms:W3CDTF">2023-01-18T19:31:54Z</dcterms:modified>
</cp:coreProperties>
</file>